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63" r:id="rId6"/>
    <p:sldId id="259" r:id="rId7"/>
    <p:sldId id="260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o-R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56F"/>
    <a:srgbClr val="012A57"/>
    <a:srgbClr val="012247"/>
    <a:srgbClr val="0000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4590" autoAdjust="0"/>
  </p:normalViewPr>
  <p:slideViewPr>
    <p:cSldViewPr>
      <p:cViewPr varScale="1">
        <p:scale>
          <a:sx n="110" d="100"/>
          <a:sy n="110" d="100"/>
        </p:scale>
        <p:origin x="168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1061C-D9FA-42D9-AA77-D2875844F4FE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BD766-56DF-4B6B-BC06-1E433E814BF7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F14DD-EFE4-41D5-87A2-3280E4D27654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DD3EC-90B5-4FDF-8BCF-7F39EEC8172A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84686-BBA3-4352-B083-0736C4B6DA46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F580B-B5DE-4DC9-97A8-BAF8DDBC7D8C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DBA13-7E43-420B-88A3-AB21B82409C6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6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9ACBA-2DAC-4137-94B9-23BD2576920F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93C49-99CC-4AD1-A391-4EC71AF1D560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8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9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BE035-9EE0-45D4-AA69-13756702E998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0A26B-01D1-41A9-A707-247C172068A1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4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5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1A85-502D-42E7-A69F-DB03E8BE3AE5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8BED2-18F6-4CA0-9308-85E0577AF723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3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4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E8AC-B46B-465B-8014-773CC9D49325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433A7-44B4-436D-9666-36A43EF0DC4F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6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BD8D7-067E-461C-8EB7-3F5FF54E049A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3E075-3E71-486C-A3D2-3FE84905CC5F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6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ABA6-F9CA-4708-903A-493C7EB9EC92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0B0F5-AC4D-458C-97F9-2AE8A4E73218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BEA72-1089-4112-A0E0-DEF2FC689D3C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60929-5916-437F-AF68-68236817DD74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9AC5E-030A-4815-84A3-55AB377F2EA9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ubstituent titl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Faceți clic pentru a edita stilul de titlu Coordonator</a:t>
            </a:r>
          </a:p>
        </p:txBody>
      </p:sp>
      <p:sp>
        <p:nvSpPr>
          <p:cNvPr id="1027" name="Substituent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81E14D-8797-4E1F-A1E0-B3F788F718BC}" type="datetimeFigureOut">
              <a:rPr lang="ro-RO"/>
              <a:pPr>
                <a:defRPr/>
              </a:pPr>
              <a:t>02.02.2017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676820-22E9-41E0-A650-42FFE34F9B8E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0" y="-452438"/>
            <a:ext cx="9144000" cy="7310438"/>
            <a:chOff x="0" y="-285"/>
            <a:chExt cx="5760" cy="4605"/>
          </a:xfrm>
        </p:grpSpPr>
        <p:pic>
          <p:nvPicPr>
            <p:cNvPr id="13313" name="Picture 2" descr="C:\Documents and Settings\Администратор\Рабочий стол\Background Projector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" y="-285"/>
              <a:ext cx="5757" cy="4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0" y="3022"/>
              <a:ext cx="5760" cy="9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o-RO" sz="4800" b="1" smtClean="0">
                  <a:solidFill>
                    <a:srgbClr val="01356F"/>
                  </a:solidFill>
                  <a:latin typeface="Times New Roman" pitchFamily="18" charset="0"/>
                </a:rPr>
                <a:t>IMNUL CNSM</a:t>
              </a:r>
              <a:endParaRPr lang="ru-RU" sz="5800" b="1" dirty="0">
                <a:solidFill>
                  <a:srgbClr val="01356F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88925" y="1185863"/>
            <a:ext cx="9721850" cy="44862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o-RO" sz="4000" b="1" smtClean="0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DIN CÎTE SÎNT PE LUME ALIANŢE,</a:t>
            </a:r>
          </a:p>
          <a:p>
            <a:pPr>
              <a:lnSpc>
                <a:spcPct val="150000"/>
              </a:lnSpc>
            </a:pPr>
            <a:r>
              <a:rPr lang="ro-RO" sz="3800" b="1" smtClean="0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CU NOBIL SCOP, UNITE PRIN CONVENŢII,</a:t>
            </a:r>
          </a:p>
          <a:p>
            <a:pPr>
              <a:lnSpc>
                <a:spcPct val="150000"/>
              </a:lnSpc>
            </a:pPr>
            <a:r>
              <a:rPr lang="ro-RO" sz="4000" b="1" smtClean="0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EXISTĂ UNA CU MARE PRESTANŢĂ</a:t>
            </a:r>
          </a:p>
          <a:p>
            <a:pPr>
              <a:lnSpc>
                <a:spcPct val="150000"/>
              </a:lnSpc>
            </a:pPr>
            <a:r>
              <a:rPr lang="ro-RO" sz="4000" b="1" smtClean="0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ŞI GRIJĂ RARĂ DE VALOAREA VIEŢII.</a:t>
            </a:r>
          </a:p>
          <a:p>
            <a:endParaRPr lang="ro-RO" b="1" smtClean="0">
              <a:solidFill>
                <a:srgbClr val="012A5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288" y="1582738"/>
            <a:ext cx="8353425" cy="3660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8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PERFECTĂ-N MISIUNEA SOCIALĂ,</a:t>
            </a:r>
          </a:p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ASI</a:t>
            </a: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GURĂ LUMINA CA O TORŢĂ,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CONFEDERAŢIA NAŢIONALĂ,</a:t>
            </a:r>
          </a:p>
          <a:p>
            <a:pPr algn="ctr">
              <a:lnSpc>
                <a:spcPct val="150000"/>
              </a:lnSpc>
            </a:pPr>
            <a:r>
              <a:rPr lang="ro-RO" sz="38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A SINDICATELOR MOLDOVEI FORŢĂ.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536700"/>
            <a:ext cx="6553200" cy="3749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CU SINDICATELE</a:t>
            </a:r>
            <a:r>
              <a:rPr lang="en-US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,</a:t>
            </a:r>
            <a:r>
              <a:rPr lang="ro-RO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en-US" sz="4000" b="1" i="1">
              <a:solidFill>
                <a:srgbClr val="012A57"/>
              </a:solidFill>
              <a:latin typeface="Cambria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E</a:t>
            </a:r>
            <a:r>
              <a:rPr lang="ro-RO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 MAI UŞOARĂ VIAŢA.</a:t>
            </a:r>
          </a:p>
          <a:p>
            <a:pPr algn="ctr">
              <a:lnSpc>
                <a:spcPct val="150000"/>
              </a:lnSpc>
            </a:pPr>
            <a:r>
              <a:rPr lang="ro-RO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CU SINDICATELE</a:t>
            </a:r>
          </a:p>
          <a:p>
            <a:pPr algn="ctr">
              <a:lnSpc>
                <a:spcPct val="150000"/>
              </a:lnSpc>
            </a:pPr>
            <a:r>
              <a:rPr lang="ro-RO" sz="4000" b="1" i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REALĂ E SPERANŢA.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65188" y="1536700"/>
            <a:ext cx="74136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ETALON DE UNITATE,</a:t>
            </a:r>
            <a:endParaRPr lang="en-US" sz="4000" b="1">
              <a:solidFill>
                <a:srgbClr val="012A57"/>
              </a:solidFill>
              <a:latin typeface="Cambria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DE-ADEVĂR ŞI ECHITATE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NE DAU DREPTURI PROTEJATE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PE PRINCIPII DEMOCRATE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76263" y="1593850"/>
            <a:ext cx="799147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NE DAU DREPTURI PROTEJATE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PE PRINCIPII DEMOCRATE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DOAR SINDICATELE,</a:t>
            </a: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</a:t>
            </a: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OAR SINDICATELE.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074738"/>
            <a:ext cx="9144000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MEREU ALĂTURI DE OAMENII MUNCII,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ÎNFĂPTUIND SUPREMA DATORIE.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CÎND AU PĂRINŢII </a:t>
            </a: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</a:b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CU CE-ŞI CREŞTE PRUNCII,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PROSPERĂ ŢARA CA UN POM PE GLIE.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7950" y="1593850"/>
            <a:ext cx="89281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ŞI DACĂ E RĂSPUNDEREA REALĂ,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INDIFERENŢA VA ŞTI S-O ÎNVINGĂ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CONFEDERAŢIA NAŢIONALĂ,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A SINDICATELOR MOLDOVEI LIGĂ.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593850"/>
            <a:ext cx="91440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CU SINDICATELE</a:t>
            </a: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,</a:t>
            </a: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en-US" sz="4000" b="1">
              <a:solidFill>
                <a:srgbClr val="012A57"/>
              </a:solidFill>
              <a:latin typeface="Cambria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E</a:t>
            </a: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 MAI UŞOARĂ VIAŢA.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CU SINDICATELE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REALĂ E SPERANŢA.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865188" y="1593850"/>
            <a:ext cx="74136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ETALON DE UNITATE,</a:t>
            </a:r>
            <a:endParaRPr lang="en-US" sz="4000" b="1">
              <a:solidFill>
                <a:srgbClr val="012A57"/>
              </a:solidFill>
              <a:latin typeface="Cambria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DE-ADEVĂR ŞI ECHITATE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NE DAU DREPTURI PROTEJATE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PE PRINCIPII DEMOCRATE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76263" y="1593850"/>
            <a:ext cx="799147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NE DAU DREPTURI PROTEJATE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PE PRINCIPII DEMOCRATE</a:t>
            </a:r>
          </a:p>
          <a:p>
            <a:pPr algn="ctr">
              <a:lnSpc>
                <a:spcPct val="150000"/>
              </a:lnSpc>
            </a:pP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DOAR SINDICATELE,</a:t>
            </a: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D</a:t>
            </a:r>
            <a:r>
              <a:rPr lang="ro-RO" sz="4000" b="1">
                <a:solidFill>
                  <a:srgbClr val="012A57"/>
                </a:solidFill>
                <a:latin typeface="Cambria" pitchFamily="18" charset="0"/>
                <a:cs typeface="Times New Roman" pitchFamily="18" charset="0"/>
              </a:rPr>
              <a:t>OAR SINDICATELE.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4284663" y="5661025"/>
            <a:ext cx="287337" cy="28892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164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Temă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pawel</cp:lastModifiedBy>
  <cp:revision>18</cp:revision>
  <dcterms:modified xsi:type="dcterms:W3CDTF">2017-02-02T11:33:29Z</dcterms:modified>
</cp:coreProperties>
</file>